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7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-264" y="-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20" name="フッター プレースホルダー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ー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93BF48A-3676-4827-AE5F-F27D27F2A56F}" type="datetimeFigureOut">
              <a:rPr kumimoji="1" lang="ja-JP" altLang="en-US" smtClean="0"/>
              <a:pPr/>
              <a:t>2023/4/20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E4E540A-0EB2-47E6-9A49-01001241BFE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ulmo@fmu.ac.j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66020" y="1039772"/>
            <a:ext cx="5131966" cy="1002078"/>
          </a:xfrm>
        </p:spPr>
        <p:txBody>
          <a:bodyPr anchor="ctr" anchorCtr="0">
            <a:normAutofit/>
          </a:bodyPr>
          <a:lstStyle/>
          <a:p>
            <a:pPr>
              <a:lnSpc>
                <a:spcPct val="80000"/>
              </a:lnSpc>
            </a:pPr>
            <a:r>
              <a:rPr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日時</a:t>
            </a:r>
            <a:r>
              <a:rPr lang="en-US" altLang="ja-JP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令和５年７月８日（土）１２</a:t>
            </a:r>
            <a:r>
              <a:rPr lang="en-US" altLang="ja-JP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: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３０～</a:t>
            </a:r>
            <a:endParaRPr lang="en-US" altLang="ja-JP" sz="18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80000"/>
              </a:lnSpc>
            </a:pPr>
            <a:r>
              <a:rPr kumimoji="1"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会場</a:t>
            </a:r>
            <a:r>
              <a:rPr lang="en-US" altLang="ja-JP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kumimoji="1"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コラッセふくしま</a:t>
            </a:r>
            <a:r>
              <a:rPr lang="ja-JP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５</a:t>
            </a:r>
            <a:r>
              <a:rPr lang="ja-JP" altLang="ja-JP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階</a:t>
            </a:r>
            <a:endParaRPr lang="en-US" altLang="ja-JP" sz="18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80000"/>
              </a:lnSpc>
            </a:pPr>
            <a:r>
              <a:rPr lang="en-US" altLang="zh-TW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zh-TW" altLang="en-US" sz="18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福島県福島市三河南町１−２０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endParaRPr lang="zh-TW" altLang="en-US" sz="1800" b="1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64836" y="2118885"/>
            <a:ext cx="5282254" cy="4303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開会のことば 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	12:30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12:35</a:t>
            </a:r>
            <a:endParaRPr lang="ja-JP" altLang="en-US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64704" y="4236479"/>
            <a:ext cx="6262826" cy="15966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●</a:t>
            </a:r>
            <a:r>
              <a:rPr lang="ja-JP" altLang="en-US" sz="17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呼吸器診療を経験しよう！</a:t>
            </a:r>
            <a:r>
              <a:rPr lang="en-US" altLang="ja-JP" sz="17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13:40</a:t>
            </a:r>
            <a:r>
              <a:rPr lang="ja-JP" altLang="en-US" sz="17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7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15:20</a:t>
            </a:r>
          </a:p>
          <a:p>
            <a:pPr>
              <a:lnSpc>
                <a:spcPct val="60000"/>
              </a:lnSpc>
            </a:pPr>
            <a:r>
              <a:rPr lang="ja-JP" altLang="en-US" sz="17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r>
              <a:rPr lang="ja-JP" altLang="en-US" sz="17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　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①スパイロメーター・呼気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NO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測定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r>
              <a:rPr lang="en-US" altLang="ja-JP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②各種人工呼吸器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r>
              <a:rPr lang="en-US" altLang="ja-JP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③気管支鏡検査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r>
              <a:rPr lang="en-US" altLang="ja-JP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④肺音聴診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90000"/>
              </a:lnSpc>
            </a:pPr>
            <a:r>
              <a:rPr lang="ja-JP" altLang="en-US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　</a:t>
            </a:r>
            <a:r>
              <a:rPr lang="en-US" altLang="ja-JP" sz="1400" i="1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⑤吸入デバイス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＊各ブース</a:t>
            </a:r>
            <a:r>
              <a:rPr lang="en-US" altLang="ja-JP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分毎にローテーション</a:t>
            </a:r>
            <a:endParaRPr lang="en-US" altLang="ja-JP" sz="1400" dirty="0">
              <a:solidFill>
                <a:schemeClr val="tx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764836" y="5940152"/>
            <a:ext cx="5734334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●症例から病態を学ぼう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15:30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16:30</a:t>
            </a:r>
          </a:p>
          <a:p>
            <a:pPr>
              <a:lnSpc>
                <a:spcPct val="50000"/>
              </a:lnSpc>
            </a:pPr>
            <a:r>
              <a:rPr lang="en-US" altLang="ja-JP" sz="15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</a:p>
          <a:p>
            <a:pPr>
              <a:lnSpc>
                <a:spcPct val="50000"/>
              </a:lnSpc>
            </a:pPr>
            <a:r>
              <a:rPr lang="en-US" altLang="ja-JP" sz="15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症例検討会</a:t>
            </a:r>
            <a:r>
              <a:rPr lang="en-US" altLang="ja-JP" sz="13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 </a:t>
            </a:r>
            <a:r>
              <a:rPr lang="ja-JP" altLang="en-US" sz="13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 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　    　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013" t="80533" r="72697" b="13306"/>
          <a:stretch/>
        </p:blipFill>
        <p:spPr bwMode="auto">
          <a:xfrm>
            <a:off x="0" y="0"/>
            <a:ext cx="981807" cy="103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サブタイトル 2"/>
          <p:cNvSpPr txBox="1">
            <a:spLocks/>
          </p:cNvSpPr>
          <p:nvPr/>
        </p:nvSpPr>
        <p:spPr>
          <a:xfrm>
            <a:off x="764704" y="3213744"/>
            <a:ext cx="5693478" cy="556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●呼吸器内科医局紹介　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13:00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13:20</a:t>
            </a:r>
            <a:r>
              <a:rPr lang="ja-JP" altLang="en-US" sz="1400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　　　</a:t>
            </a:r>
            <a:endParaRPr lang="en-US" altLang="ja-JP" sz="1400" dirty="0">
              <a:solidFill>
                <a:schemeClr val="accent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764836" y="2570025"/>
            <a:ext cx="6368825" cy="56644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●ランチョンセミナー　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12:35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13:00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764704" y="3813938"/>
            <a:ext cx="5861671" cy="5568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●呼吸器内科に入局してみて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13:20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13:40</a:t>
            </a:r>
            <a:r>
              <a:rPr lang="ja-JP" altLang="en-US" sz="1400" dirty="0">
                <a:solidFill>
                  <a:schemeClr val="accent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</a:t>
            </a:r>
            <a:endParaRPr lang="en-US" altLang="ja-JP" sz="1400" dirty="0">
              <a:solidFill>
                <a:schemeClr val="accent1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64119" y="7317829"/>
            <a:ext cx="6093296" cy="1815882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主催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</a:t>
            </a:r>
          </a:p>
          <a:p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	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日本呼吸器学会東北支部</a:t>
            </a:r>
            <a:endParaRPr lang="en-US" altLang="ja-JP" sz="1400" dirty="0">
              <a:latin typeface="UD デジタル 教科書体 NK-B" pitchFamily="18" charset="-128"/>
              <a:ea typeface="UD デジタル 教科書体 NK-B" pitchFamily="18" charset="-128"/>
              <a:cs typeface="Arial" panose="020B0604020202020204" pitchFamily="34" charset="0"/>
            </a:endParaRPr>
          </a:p>
          <a:p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運営事務局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</a:t>
            </a:r>
          </a:p>
          <a:p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	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福島県立医科大学呼吸器内科学講座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</a:t>
            </a:r>
          </a:p>
          <a:p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	TEL	024-547-1360 / 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内線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2523</a:t>
            </a:r>
          </a:p>
          <a:p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    　　        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	E-mail	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pulmo@fmu.ac.jp</a:t>
            </a:r>
            <a:endParaRPr lang="en-US" altLang="ja-JP" sz="1400" dirty="0">
              <a:latin typeface="UD デジタル 教科書体 NK-B" pitchFamily="18" charset="-128"/>
              <a:ea typeface="UD デジタル 教科書体 NK-B" pitchFamily="18" charset="-128"/>
              <a:cs typeface="Arial" panose="020B0604020202020204" pitchFamily="34" charset="0"/>
            </a:endParaRPr>
          </a:p>
          <a:p>
            <a:endParaRPr lang="en-US" altLang="ja-JP" sz="1400" dirty="0">
              <a:latin typeface="UD デジタル 教科書体 NK-B" pitchFamily="18" charset="-128"/>
              <a:ea typeface="UD デジタル 教科書体 NK-B" pitchFamily="18" charset="-128"/>
              <a:cs typeface="Arial" panose="020B0604020202020204" pitchFamily="34" charset="0"/>
            </a:endParaRPr>
          </a:p>
          <a:p>
            <a:pPr algn="ctr"/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本セミナーは「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2019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年度</a:t>
            </a:r>
            <a:r>
              <a:rPr lang="en-US" altLang="ja-JP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GSK</a:t>
            </a:r>
            <a:r>
              <a:rPr lang="ja-JP" altLang="en-US" sz="1400" dirty="0">
                <a:latin typeface="UD デジタル 教科書体 NK-B" pitchFamily="18" charset="-128"/>
                <a:ea typeface="UD デジタル 教科書体 NK-B" pitchFamily="18" charset="-128"/>
                <a:cs typeface="Arial" panose="020B0604020202020204" pitchFamily="34" charset="0"/>
              </a:rPr>
              <a:t>医学教育事業助成」を活用しています</a:t>
            </a:r>
            <a:endParaRPr lang="en-US" altLang="ja-JP" sz="1400" dirty="0">
              <a:latin typeface="UD デジタル 教科書体 NK-B" pitchFamily="18" charset="-128"/>
              <a:ea typeface="UD デジタル 教科書体 NK-B" pitchFamily="18" charset="-128"/>
              <a:cs typeface="Arial" panose="020B06040202020202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632" y="35496"/>
            <a:ext cx="6691362" cy="909010"/>
          </a:xfrm>
          <a:solidFill>
            <a:schemeClr val="accent1">
              <a:alpha val="20000"/>
            </a:schemeClr>
          </a:solidFill>
        </p:spPr>
        <p:txBody>
          <a:bodyPr>
            <a:normAutofit/>
          </a:bodyPr>
          <a:lstStyle/>
          <a:p>
            <a:pPr marL="182880" indent="0" algn="ctr">
              <a:lnSpc>
                <a:spcPts val="3000"/>
              </a:lnSpc>
              <a:buNone/>
            </a:pPr>
            <a:r>
              <a:rPr kumimoji="1" lang="ja-JP" altLang="en-US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第</a:t>
            </a:r>
            <a:r>
              <a:rPr kumimoji="1" lang="en-US" altLang="ja-JP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9</a:t>
            </a:r>
            <a:r>
              <a:rPr kumimoji="1" lang="ja-JP" altLang="en-US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回 研修医のた</a:t>
            </a:r>
            <a:r>
              <a:rPr lang="ja-JP" altLang="en-US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めの</a:t>
            </a:r>
            <a:r>
              <a:rPr lang="en-US" altLang="ja-JP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/>
            </a:r>
            <a:br>
              <a:rPr lang="en-US" altLang="ja-JP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</a:br>
            <a:r>
              <a:rPr lang="ja-JP" altLang="en-US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呼吸器診療セミナー </a:t>
            </a:r>
            <a:r>
              <a:rPr lang="en-US" altLang="ja-JP" sz="2800" dirty="0">
                <a:solidFill>
                  <a:schemeClr val="tx2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 in Fukushima</a:t>
            </a:r>
            <a:endParaRPr kumimoji="1" lang="ja-JP" altLang="en-US" sz="2800" dirty="0">
              <a:solidFill>
                <a:schemeClr val="tx2"/>
              </a:solidFill>
              <a:latin typeface="UD デジタル 教科書体 NK-B" pitchFamily="18" charset="-128"/>
              <a:ea typeface="UD デジタル 教科書体 NK-B" pitchFamily="18" charset="-128"/>
            </a:endParaRPr>
          </a:p>
        </p:txBody>
      </p:sp>
      <p:pic>
        <p:nvPicPr>
          <p:cNvPr id="25" name="Picture 2" descr="「症例検討会 イ...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3524" y="5508103"/>
            <a:ext cx="1515100" cy="174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ãæ°ç®¡æ¯é¡æ¤æ» ã¤ã©ã¹ããã®ç»åæ¤ç´¢çµæ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09682" y="2915816"/>
            <a:ext cx="1449077" cy="132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サブタイトル 2">
            <a:extLst>
              <a:ext uri="{FF2B5EF4-FFF2-40B4-BE49-F238E27FC236}">
                <a16:creationId xmlns:a16="http://schemas.microsoft.com/office/drawing/2014/main" xmlns="" id="{36D0699B-9AAB-4A93-89D0-9B8B0290E4E0}"/>
              </a:ext>
            </a:extLst>
          </p:cNvPr>
          <p:cNvSpPr txBox="1">
            <a:spLocks/>
          </p:cNvSpPr>
          <p:nvPr/>
        </p:nvSpPr>
        <p:spPr>
          <a:xfrm>
            <a:off x="764836" y="6754325"/>
            <a:ext cx="4752396" cy="481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閉会のことば 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		16:30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16:40 </a:t>
            </a:r>
            <a:r>
              <a:rPr lang="ja-JP" altLang="en-US" sz="1600" dirty="0">
                <a:solidFill>
                  <a:srgbClr val="FF0000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itchFamily="18" charset="-128"/>
                <a:ea typeface="UD デジタル 教科書体 NK-B" pitchFamily="18" charset="-128"/>
              </a:rPr>
              <a:t>　　    　</a:t>
            </a:r>
          </a:p>
        </p:txBody>
      </p:sp>
    </p:spTree>
    <p:extLst>
      <p:ext uri="{BB962C8B-B14F-4D97-AF65-F5344CB8AC3E}">
        <p14:creationId xmlns:p14="http://schemas.microsoft.com/office/powerpoint/2010/main" xmlns="" val="3251893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972</TotalTime>
  <Words>41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フレッシュ</vt:lpstr>
      <vt:lpstr>第9回 研修医のための 　呼吸器診療セミナー  in Fukushima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研修医・看護師・学生のための 呼吸器診療スキルアップセミナー  in Fukushima</dc:title>
  <dc:creator>Yokouchi</dc:creator>
  <cp:lastModifiedBy>kawamata</cp:lastModifiedBy>
  <cp:revision>107</cp:revision>
  <cp:lastPrinted>2018-09-14T03:13:35Z</cp:lastPrinted>
  <dcterms:created xsi:type="dcterms:W3CDTF">2015-05-21T07:30:27Z</dcterms:created>
  <dcterms:modified xsi:type="dcterms:W3CDTF">2023-04-20T03:56:27Z</dcterms:modified>
</cp:coreProperties>
</file>